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7F85-2225-0DFA-37DC-BB2DCE614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03D39-93EE-1B44-EBD5-852322B4F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BB86C-650D-5276-50F2-86E51B9EB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1CFDD-3F2F-86BD-939A-8CFAC55C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82B30-F8E4-E252-54F2-B4DE71E19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8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C913-A36D-1587-B9CE-19D5A78C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57728-3677-792E-334D-667F3A442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24C33-FDF1-7665-6ED1-48524D59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86CAB-AB35-0685-69BE-6FEF7BFE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7B95F-E563-7DD1-3046-9EB32DC90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0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E73D2F-FEF2-3824-57BD-8D23B06CF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BFEBF-F1C7-A119-C111-7C0CFA1CA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50FD2-2810-311A-6762-410D2541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BE7DC-257A-E989-1E74-FB0DF863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C46CB-1C88-B40F-62D9-E72585B4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4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82EB-A452-0A18-AE37-5280A0433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40108-50F0-E585-8699-013E4D2D6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7184E-3271-1C35-4F70-34D152E1C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5BE0F-52F2-2F0D-47F2-E8270547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F129C-5CE1-D566-839B-5F6A0825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8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8AC79-FB51-086B-2A82-DB12580BB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7BBB5-8F73-714C-BBF5-582D6CBA0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01ACB-7413-5F90-762C-264DD99D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BE5EB-0E9D-B9B8-AAE9-458638DD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4776F-BED5-5F35-9C18-017AE633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1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20786-DB78-1959-7A30-9C8150AB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730C0-9A3F-4DB4-6CFE-0A6A6F0AE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E4176-E860-7164-3FE6-0D88A3CA4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DDE1F-6B28-2C00-2928-D1875AAA2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CF224-9962-BD99-CB36-4703151B1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E4D54-72AA-1856-0933-12D4CB7A9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261DB-E975-29DB-7F44-076F44D67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01EC7-6558-867B-A15C-E3D11B4A7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5EBFC-BE63-22FE-2354-0B5133D23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EC465-168A-29B8-99E2-56713407B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A39E6C-A189-50DE-184F-8905A5D47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E54BD4-572E-9BF9-5223-A1274DB9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2BB576-0742-3560-1C4F-CCCE847B6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69B74-FD4D-B338-D720-6AE94CD2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1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ED001-C90A-1921-528C-AE36403C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156A4A-4251-ED62-656C-0E4885AB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3DD678-AF9D-F704-62A6-2FA6373E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E009B0-6811-55F1-BD15-ED36AFF9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8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31F691-E540-84AE-27E8-56D757F4E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D104D-9EE6-A48E-4C13-D6807E980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7241F-03F5-419B-3101-C406AC048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5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E2F69-5F5F-CAB9-E621-374AF95FB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AF88D-B43E-3765-4822-0A3ECE964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152E9-1CFB-ADCE-5E95-B959E6B6D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48670-340A-DA36-9302-0AD8932B9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1EB46-35E9-927D-EFD0-D6A07EFC8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CC0327-63E1-8275-C25C-85D7D10C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5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48587-4F34-1DD0-AB0A-D57E0BB0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84EBE-1C90-1A1F-F2B4-A31324B65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01D4E-08E5-C067-FC08-AE1B8EED8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6BD-FF4D-D960-103E-6E1C7237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366FD-BCF8-DADF-F867-0D9DEA24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86889-F3E5-7C97-0DF3-E90DC138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1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BDC11D-4597-EBAF-C755-08AA1B08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CC617-9162-3B6E-9486-D4BAEB3A9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99AC-1961-99A5-32BE-A2481BE86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0BA2C-D535-4190-BFA1-0B4D56CCC94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D7AE7-5BCF-1469-021F-C3EC879F5A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727DC-1DE8-E50B-1AE4-1200DD47E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13E7B-D4FD-4C86-BCE4-C2F4E6B7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4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A72EF-C1CE-CA4D-6D43-49125E285C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Professional Ethics in Teaching: Supplementary Points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2E8CA-77B1-ED3B-D38C-3D148E4A9B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76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C649-796F-99DE-6DCD-49AF4514F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E6FF8-9B71-3087-C60B-FC8EF92F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3897"/>
            <a:ext cx="10515600" cy="5233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Mentorship and Role Modeling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Serve as a mentor by providing guidance, support, and encouragement beyond academic performance.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Demonstrate professional behavior and work habits that students can emulate in their own professional lives.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Be open to providing career advice and networking opportunities that align with students' goals.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72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5331F-8960-E0E3-306F-71E5AFA3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BEAF-CA1F-8F8C-CB2E-064CA3E8A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523"/>
            <a:ext cx="10515600" cy="485944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Accountability and Reflective Practice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Be accountable for your actions, recognizing mistakes and seeking to improve.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Engage in reflective teaching practices, assessing what works and what doesn’t, and be willing to adapt.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46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3031-A86A-1525-A127-C0C410B2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66AD8-C118-4590-B199-7E7C4C736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690"/>
            <a:ext cx="10515600" cy="486927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Ethical Grading and Feedback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Provide constructive, timely, and objective feedback that fosters growth.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Avoid using grading as a punitive measure or a tool of personal bias.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Ensure that assessments accurately reflect student performance and mastery of 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80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6C8F5-FF47-3A7B-516A-FFC2BE8B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B6525-0DDD-BA84-847E-019BF1B1E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2890"/>
            <a:ext cx="10515600" cy="5174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Promoting Well-being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Recognize the importance of mental health and well-being for both students and educators.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Offer a supportive environment where students feel comfortable discussing personal challenges impacting their learning.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Maintain a balance between high expectations and empathy toward students’ personal circumstances.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9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1C43B-0D7A-4BB0-4141-69AE56AC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9DEC6-2577-CE04-7BF2-6DD9D171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0103"/>
            <a:ext cx="10515600" cy="5596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Fostering Academic Integrity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Encourage students to engage in honest work, avoiding plagiarism and cheating.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Set clear guidelines on academic misconduct and uphold them consistently.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Model integrity in your own work, citing sources properly and acknowledging contributions of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4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935BE-55AD-8C9E-C171-0CFBFF10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F46B1-ADBE-710C-1025-FC9B19353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Conflicts of Interest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Avoid situations where personal relationships or financial interests could influence professional decisions.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Disclose any potential conflicts of interest that could affect your teaching or grading.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9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AA56A-349D-B3FA-3C9E-3442E26E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5DC33-DCF0-7B9E-189C-77858B84F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052"/>
            <a:ext cx="10515600" cy="512491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Commitment to Lifelong Learning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Continuously pursue professional development to improve teaching effectiveness.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Stay current with educational technology, research, and methodologies to better serve students.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Encourage students to adopt a mindset of lifelong learning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C684-AC7C-951F-8185-67944E806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63D34-FD30-A9E6-0450-2F204DB34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529"/>
            <a:ext cx="10515600" cy="49184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Advocacy for Students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Support students' academic and personal development by advocating for resources and accommodations when necessary.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Be aware of and address any barriers that hinder their access to education.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0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544C9-E5A5-7E96-F0FE-EDFA1639C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3BE8B-3681-D003-0396-99194C3E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5742"/>
            <a:ext cx="10515600" cy="534122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Transparency in Expectations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Clearly communicate course objectives, grading criteria, and behavioral expectations at the outset.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Ensure that all course policies are fair, transparent, and equally enforced.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8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FD1E6-2C63-5CC2-B73D-D20D6ED6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5355E-0B04-5579-0B39-F268542E2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690"/>
            <a:ext cx="10515600" cy="4869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Critical Thinking and Open Dialogue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Foster an environment where students feel safe to express differing opinions and perspectives.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Promote critical thinking by encouraging students to question assumptions and think independently.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Refrain from imposing personal beliefs on students or biasing classroom discussions.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41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2DBBE-72A5-92D8-D145-69FF09ABD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500AA-D682-387C-CD62-B676685AA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710"/>
            <a:ext cx="10515600" cy="504625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Respect for Cultural and Personal Differences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Be mindful and respectful of students' diverse cultural backgrounds, learning styles, and experiences.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Incorporate diverse perspectives in course materials and discussions, ensuring representation of different voices.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8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8391-04F3-961C-D96E-9AD3B4CC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F679B-97AF-B2D8-9014-D3D45E12D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871"/>
            <a:ext cx="10515600" cy="4997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Ethical Use of Technology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Use technology ethically in the classroom, ensuring student data privacy and security in online platforms.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Be transparent about how technology is used to assess student performance or monitor activity.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Avoid excessive reliance on technology that may detract from personal interaction or deeper learning experiences.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506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Professional Ethics in Teaching: Supplementary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Soozandehfar</dc:creator>
  <cp:lastModifiedBy>Dr. Soozandehfar</cp:lastModifiedBy>
  <cp:revision>2</cp:revision>
  <dcterms:created xsi:type="dcterms:W3CDTF">2024-10-05T17:14:18Z</dcterms:created>
  <dcterms:modified xsi:type="dcterms:W3CDTF">2024-10-05T17:23:18Z</dcterms:modified>
</cp:coreProperties>
</file>