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04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AA094-DFA3-9D6B-05DF-A7CC1CE5E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89A950-8E89-C30D-E5EF-58B9E6A833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96335-6E0A-7C0B-7E25-ECB25558C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3CE-39E5-4E18-8A95-025DCA01654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F8904-7857-7BCF-8327-9BD7C8808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E9F05-21F3-6CBA-B937-F68F32F6A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CE78-2BA1-4488-B0D1-CA8F30B4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7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D7101-D44F-D6DB-9961-84E741016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8DDAF9-A2CE-98FB-7744-C107B529B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DCA0-5EDF-92D4-86B6-5B6D83668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3CE-39E5-4E18-8A95-025DCA01654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B6AEE-2D37-FCA1-5496-4396C1CAE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F9510-548D-F017-69D4-11487BD6D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CE78-2BA1-4488-B0D1-CA8F30B4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90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D07243-350C-F7ED-DFED-C6E94D501D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E5A04-9F3E-B864-3672-978E20E35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DCD8B-ED07-F55F-A6AB-27C3022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3CE-39E5-4E18-8A95-025DCA01654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3607E-E5C2-C465-9A7C-A1F39B2C0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579B7-9F11-ACB8-80D3-F818145A1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CE78-2BA1-4488-B0D1-CA8F30B4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7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89D0-A4BF-C21F-434C-B25A3FA07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A1FCA-C358-1221-AD81-88C61736B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BEB7D-D35D-7573-7C74-5C0B75C58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3CE-39E5-4E18-8A95-025DCA01654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FD8B4-CC1E-C65C-D083-F6A07EED8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42ECF-83DA-665E-D5D6-DC1414A18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CE78-2BA1-4488-B0D1-CA8F30B4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4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41B1E-27CD-EDBA-7573-EC34C30F1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18C80A-792A-69A2-8D9F-A946F2960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59E6B-6AD4-29CC-AE97-6F4DE3BC0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3CE-39E5-4E18-8A95-025DCA01654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039B8-2A19-E00A-5F22-E79AB42C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51805-9CF4-6D40-4DB1-CDFA7CCB2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CE78-2BA1-4488-B0D1-CA8F30B4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8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DD5C3-8260-4725-EE66-55F86A4C1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08E06-0717-71FB-4EC6-5D45F19C75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AA7E8-D89F-B2E8-C0C2-320689439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3F244-C005-42BB-E443-E1FEA3AF3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3CE-39E5-4E18-8A95-025DCA01654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0B6AC7-5B38-973B-8648-B3A17CE8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EA6E95-EBA5-69AB-2BAA-CC9B096AA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CE78-2BA1-4488-B0D1-CA8F30B4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7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2D294-027C-B52C-C620-DD76663FA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77DA4-FC3B-9ADA-FEDB-52B46CF4A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0AD30-91AC-124E-5A7B-1C845C548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508F23-3572-92EA-F7B8-62114084D5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6AE76C-49AA-A8DB-5214-C8C50C7D0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9E68D8-E59C-4024-15CB-B3E44AFB5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3CE-39E5-4E18-8A95-025DCA01654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DB4AA9-1843-4757-764F-FE1168FA3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398A7C-BC14-4A82-FBA1-E46931EEA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CE78-2BA1-4488-B0D1-CA8F30B4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7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016C2-544B-8788-5DF2-A65D32D39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F31480-B482-9A74-2624-A81DBC79E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3CE-39E5-4E18-8A95-025DCA01654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FF2AB7-7F6C-82B7-412B-0D52461D3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B545E5-DBB9-1316-2D23-690174ED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CE78-2BA1-4488-B0D1-CA8F30B4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8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EC59A8-2554-7476-E43B-F6DC025F5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3CE-39E5-4E18-8A95-025DCA01654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AD7A15-5970-E598-1AE9-FB28ABAD2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DEA99-D2AA-E8C7-18B0-E827D1CEE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CE78-2BA1-4488-B0D1-CA8F30B4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31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878E-C84D-1B33-236C-8C329841B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B591B-4790-C3CF-D9D8-15F06A10A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B31F4B-A744-BE82-8468-EB05D9A24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51A50-835C-D1F0-1ABA-AE2FF3769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3CE-39E5-4E18-8A95-025DCA01654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2470F-6CF8-EA1A-5118-45E4D4577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9D6FC4-2AD5-6EA9-1E23-48AB6AC95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CE78-2BA1-4488-B0D1-CA8F30B4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33584-15A8-70DC-911F-76F7284A8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D2991A-1DCB-DB8A-5946-47A6BC9751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78004B-3275-DC99-30C9-F030FEE188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C91C6-C8CF-E0DB-2478-33A1B1194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3CE-39E5-4E18-8A95-025DCA01654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C5D2EA-DC37-ECE7-4EA6-0653692F0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20DC00-9191-417A-9644-ED89EBD41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CE78-2BA1-4488-B0D1-CA8F30B4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76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DE4905-8DEE-BBAC-A39B-3CBB8693E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CC30F-C195-A500-DD8A-7EBCEBBC9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D90C4-B71F-FAC1-9168-064F2FA698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83CE-39E5-4E18-8A95-025DCA01654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C7E00-46C8-7E92-351A-D0D12024A5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5F18B-8D7F-E0A0-F2BE-40B7F11BBD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ACE78-2BA1-4488-B0D1-CA8F30B48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2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E5F9-47C2-08F6-0B85-862BC6245E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Professional Ethics </a:t>
            </a:r>
            <a:br>
              <a:rPr lang="en-US" dirty="0"/>
            </a:br>
            <a:r>
              <a:rPr lang="en-US" dirty="0"/>
              <a:t>in EFL Teaching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F3E92D-FF1A-B200-352F-4323B6527F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23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DE5D1-E7EA-7F37-F3AF-972310438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BAD13-B96D-AA3D-7E36-7CFD619F2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Confidentiality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Handle sensitive information with care.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Avoid discussing student performance or personal information publicly without consent.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013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82451-A32E-9577-4B39-EE0B9ABE3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9C305-FE7E-4577-F13C-3ADF26E20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Non-Discrimination</a:t>
            </a:r>
            <a:r>
              <a:rPr lang="en-US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Refrain from any behavior or teaching practices that could be perceived as discriminatory based on race, gender, religion, or other characteristics.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Ensure that the classroom environment is safe for diverse ideas and expressions.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750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A0B6-BCF7-CBDA-7871-C35CEC44A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B4FFA-163B-0933-5323-D724128DD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considering </a:t>
            </a:r>
            <a:r>
              <a:rPr lang="en-US" b="1" dirty="0"/>
              <a:t>professional ethics in teaching</a:t>
            </a:r>
            <a:r>
              <a:rPr lang="en-US" dirty="0"/>
              <a:t>, it's important to focus on principles that foster </a:t>
            </a:r>
            <a:r>
              <a:rPr lang="en-US" b="1" dirty="0"/>
              <a:t>trust, respect, and fairness </a:t>
            </a:r>
            <a:r>
              <a:rPr lang="en-US" dirty="0"/>
              <a:t>between educators and learners.</a:t>
            </a:r>
          </a:p>
        </p:txBody>
      </p:sp>
    </p:spTree>
    <p:extLst>
      <p:ext uri="{BB962C8B-B14F-4D97-AF65-F5344CB8AC3E}">
        <p14:creationId xmlns:p14="http://schemas.microsoft.com/office/powerpoint/2010/main" val="294231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F860F-E52E-D493-0F96-C1BCB0F44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144EA-B0E7-6148-268C-E9A4DE6A4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Commitment to Students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Prioritize the welfare and development of students.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Ensure that students are treated with respect, regardless of background, beliefs, or abilities.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Promote student autonomy and critical thinking.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Maintain confidentiality of student information and grades.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61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7FF8-984C-260C-188C-C17E427A9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09432-3870-B939-6BC0-C72B3EE87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Fairness and Equity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 equal opportunities to all students.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 unbiased in assessments, feedback, and classroom management.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Accommodate diverse learning needs and ensure inclusive practices.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00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122B-5431-D807-5C17-BBA734E80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E7EDB-E1ED-382F-1221-B991B3BE9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Professional Competence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Stay updated on pedagogical methods and subject knowledge.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Reflect on teaching practices to continually improve.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Avoid teaching material beyond one's expertise without proper preparation.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79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AE4BE-3276-CF3F-802A-A35442E09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6C341-F300-D20F-CA3B-6E65DB866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Integrity and Honesty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 transparent about expectations, grading criteria, and academic policies.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Avoid any form of dishonesty, such as plagiarism or misrepresentation of credentials.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Present academic material truthfully and objectively.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11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4B87E-CB70-0B13-1D6C-6FA17D188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FC041-007F-1BEA-D1D2-4672E3E6E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Boundaries and Relationships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Maintain appropriate professional boundaries with students to avoid favoritism or conflicts of interest.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Avoid exploiting the teacher-student relationship for personal gain or influence.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 cautious about social media interactions with students.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38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35C83-D264-50C7-CDB4-7B9434326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CC068-8829-3DA7-2888-90EA2E05B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Respect for Colleagues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Collaborate with fellow educators in a respectful manner.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Share knowledge and resources without undermining others.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Address disagreements professionally and constructively.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859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5CC73-BA47-EB81-8A6A-AA7E9A03D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33818-1C2C-EB68-2317-D58E24178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Responsibility to Society and the Profession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Contribute positively to the reputation of the teaching profession.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the ethical standards of education.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Serve as a role model in civic behavior, demonstrating respect for societal norms.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86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Professional Ethics  in EFL Teaching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Soozandehfar</dc:creator>
  <cp:lastModifiedBy>Dr. Soozandehfar</cp:lastModifiedBy>
  <cp:revision>1</cp:revision>
  <dcterms:created xsi:type="dcterms:W3CDTF">2024-09-29T06:17:48Z</dcterms:created>
  <dcterms:modified xsi:type="dcterms:W3CDTF">2024-09-30T04:39:01Z</dcterms:modified>
</cp:coreProperties>
</file>