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6DC8-490A-4814-B2C2-49CD7C95A20A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8302-C859-4713-AD06-9B7260B1AD7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46829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6DC8-490A-4814-B2C2-49CD7C95A20A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8302-C859-4713-AD06-9B7260B1AD7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50593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6DC8-490A-4814-B2C2-49CD7C95A20A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8302-C859-4713-AD06-9B7260B1AD7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1359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6DC8-490A-4814-B2C2-49CD7C95A20A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8302-C859-4713-AD06-9B7260B1AD7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6688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6DC8-490A-4814-B2C2-49CD7C95A20A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8302-C859-4713-AD06-9B7260B1AD7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0539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6DC8-490A-4814-B2C2-49CD7C95A20A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8302-C859-4713-AD06-9B7260B1AD7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30512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6DC8-490A-4814-B2C2-49CD7C95A20A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8302-C859-4713-AD06-9B7260B1AD7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90829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6DC8-490A-4814-B2C2-49CD7C95A20A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8302-C859-4713-AD06-9B7260B1AD7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1062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6DC8-490A-4814-B2C2-49CD7C95A20A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8302-C859-4713-AD06-9B7260B1AD7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26245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6DC8-490A-4814-B2C2-49CD7C95A20A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8302-C859-4713-AD06-9B7260B1AD7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1174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6DC8-490A-4814-B2C2-49CD7C95A20A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8302-C859-4713-AD06-9B7260B1AD7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7568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6DC8-490A-4814-B2C2-49CD7C95A20A}" type="datetimeFigureOut">
              <a:rPr lang="fa-IR" smtClean="0"/>
              <a:t>07/22/1441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28302-C859-4713-AD06-9B7260B1AD7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57969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233" y="0"/>
            <a:ext cx="9180094" cy="6545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929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158" y="601579"/>
            <a:ext cx="8614609" cy="455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778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063" y="589547"/>
            <a:ext cx="8157411" cy="514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984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3812" y="866273"/>
            <a:ext cx="8398042" cy="477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04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6632" y="421105"/>
            <a:ext cx="7736305" cy="5077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602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211" y="637674"/>
            <a:ext cx="8542421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445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2411" y="798843"/>
            <a:ext cx="7664115" cy="19202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063" y="2613855"/>
            <a:ext cx="7796463" cy="252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118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9295" y="577516"/>
            <a:ext cx="7615989" cy="512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238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</cp:revision>
  <dcterms:created xsi:type="dcterms:W3CDTF">2020-03-16T07:59:11Z</dcterms:created>
  <dcterms:modified xsi:type="dcterms:W3CDTF">2020-03-16T08:03:24Z</dcterms:modified>
</cp:coreProperties>
</file>