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7" r:id="rId11"/>
    <p:sldId id="258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944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926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3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946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28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173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037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473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079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106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552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023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001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954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069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01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E8CB-D905-4945-988F-096CADB03ECA}" type="datetimeFigureOut">
              <a:rPr lang="fa-IR" smtClean="0"/>
              <a:t>05/07/1441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1F976F-E3B6-445D-B009-0CB808C0CE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138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بوم شناسی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دکتر کشاورز</a:t>
            </a:r>
          </a:p>
          <a:p>
            <a:pPr algn="r"/>
            <a:r>
              <a:rPr lang="fa-IR" b="1" dirty="0" smtClean="0">
                <a:cs typeface="B Nazanin" panose="00000400000000000000" pitchFamily="2" charset="-78"/>
              </a:rPr>
              <a:t>شنبه 98/12/10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254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082449"/>
            <a:ext cx="8596312" cy="3648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9600"/>
            <a:ext cx="47434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7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59" y="3529324"/>
            <a:ext cx="5004666" cy="31092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980" b="15980"/>
          <a:stretch>
            <a:fillRect/>
          </a:stretch>
        </p:blipFill>
        <p:spPr>
          <a:xfrm>
            <a:off x="0" y="0"/>
            <a:ext cx="7751928" cy="346782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33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7" y="260746"/>
            <a:ext cx="46863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8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10202491" cy="60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6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5" y="631162"/>
            <a:ext cx="101060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1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9" y="264318"/>
            <a:ext cx="7867650" cy="407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261" y="3454003"/>
            <a:ext cx="4514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5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4" y="794743"/>
            <a:ext cx="3990975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933" y="653653"/>
            <a:ext cx="4257675" cy="283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664" y="4000500"/>
            <a:ext cx="3838575" cy="2857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93895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2"/>
          <a:srcRect t="10223" b="10223"/>
          <a:stretch>
            <a:fillRect/>
          </a:stretch>
        </p:blipFill>
        <p:spPr>
          <a:xfrm>
            <a:off x="829734" y="762000"/>
            <a:ext cx="8596668" cy="42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انواع تولیدات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4" y="2560176"/>
            <a:ext cx="11162140" cy="37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93" y="585216"/>
            <a:ext cx="9763125" cy="2266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8" y="2303710"/>
            <a:ext cx="10130051" cy="4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1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26" y="585216"/>
            <a:ext cx="9972675" cy="461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2350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24" y="3215719"/>
            <a:ext cx="6637938" cy="3359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65" y="104491"/>
            <a:ext cx="6137797" cy="3111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739" y="2893325"/>
            <a:ext cx="5986391" cy="36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8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116" y="477672"/>
            <a:ext cx="10060991" cy="50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4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339" y="3766566"/>
            <a:ext cx="4695825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" y="494157"/>
            <a:ext cx="63531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0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42" y="532263"/>
            <a:ext cx="6940178" cy="57770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4414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980227" cy="59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8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 Nazanin</vt:lpstr>
      <vt:lpstr>Tahoma</vt:lpstr>
      <vt:lpstr>Trebuchet MS</vt:lpstr>
      <vt:lpstr>Wingdings 3</vt:lpstr>
      <vt:lpstr>Facet</vt:lpstr>
      <vt:lpstr>بوم شناسی</vt:lpstr>
      <vt:lpstr>انواع تولیدات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بوم شناسی</dc:title>
  <dc:creator>DeLL</dc:creator>
  <cp:lastModifiedBy>DeLL</cp:lastModifiedBy>
  <cp:revision>33</cp:revision>
  <dcterms:created xsi:type="dcterms:W3CDTF">2020-02-28T05:28:53Z</dcterms:created>
  <dcterms:modified xsi:type="dcterms:W3CDTF">2020-02-28T07:07:18Z</dcterms:modified>
</cp:coreProperties>
</file>